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6858000" cy="9144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81633" autoAdjust="0"/>
  </p:normalViewPr>
  <p:slideViewPr>
    <p:cSldViewPr>
      <p:cViewPr varScale="1">
        <p:scale>
          <a:sx n="66" d="100"/>
          <a:sy n="66" d="100"/>
        </p:scale>
        <p:origin x="3432" y="20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r">
              <a:defRPr sz="1200"/>
            </a:lvl1pPr>
          </a:lstStyle>
          <a:p>
            <a:fld id="{2830A008-3B4C-45A5-80EE-C52E181A95A5}" type="datetimeFigureOut">
              <a:rPr kumimoji="1" lang="ja-JP" altLang="en-US" smtClean="0"/>
              <a:pPr/>
              <a:t>2023/8/14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01" tIns="45501" rIns="91001" bIns="4550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001" tIns="45501" rIns="91001" bIns="4550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r">
              <a:defRPr sz="1200"/>
            </a:lvl1pPr>
          </a:lstStyle>
          <a:p>
            <a:fld id="{88CF9A2A-8BF7-42DC-9401-0B4DF4D3E0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493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9A2A-8BF7-42DC-9401-0B4DF4D3E04D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708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22A8-BE42-4217-8450-CF36FE4BF58B}" type="datetimeFigureOut">
              <a:rPr kumimoji="1" lang="ja-JP" altLang="en-US" smtClean="0"/>
              <a:pPr/>
              <a:t>2023/8/14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55A4-F8FA-464A-BE09-F001D4A4D8D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3193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22A8-BE42-4217-8450-CF36FE4BF58B}" type="datetimeFigureOut">
              <a:rPr kumimoji="1" lang="ja-JP" altLang="en-US" smtClean="0"/>
              <a:pPr/>
              <a:t>2023/8/14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55A4-F8FA-464A-BE09-F001D4A4D8D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3241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22A8-BE42-4217-8450-CF36FE4BF58B}" type="datetimeFigureOut">
              <a:rPr kumimoji="1" lang="ja-JP" altLang="en-US" smtClean="0"/>
              <a:pPr/>
              <a:t>2023/8/14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55A4-F8FA-464A-BE09-F001D4A4D8D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7717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22A8-BE42-4217-8450-CF36FE4BF58B}" type="datetimeFigureOut">
              <a:rPr kumimoji="1" lang="ja-JP" altLang="en-US" smtClean="0"/>
              <a:pPr/>
              <a:t>2023/8/14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55A4-F8FA-464A-BE09-F001D4A4D8D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4692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22A8-BE42-4217-8450-CF36FE4BF58B}" type="datetimeFigureOut">
              <a:rPr kumimoji="1" lang="ja-JP" altLang="en-US" smtClean="0"/>
              <a:pPr/>
              <a:t>2023/8/14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55A4-F8FA-464A-BE09-F001D4A4D8D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186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22A8-BE42-4217-8450-CF36FE4BF58B}" type="datetimeFigureOut">
              <a:rPr kumimoji="1" lang="ja-JP" altLang="en-US" smtClean="0"/>
              <a:pPr/>
              <a:t>2023/8/14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55A4-F8FA-464A-BE09-F001D4A4D8D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8243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22A8-BE42-4217-8450-CF36FE4BF58B}" type="datetimeFigureOut">
              <a:rPr kumimoji="1" lang="ja-JP" altLang="en-US" smtClean="0"/>
              <a:pPr/>
              <a:t>2023/8/14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55A4-F8FA-464A-BE09-F001D4A4D8D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8708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22A8-BE42-4217-8450-CF36FE4BF58B}" type="datetimeFigureOut">
              <a:rPr kumimoji="1" lang="ja-JP" altLang="en-US" smtClean="0"/>
              <a:pPr/>
              <a:t>2023/8/14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55A4-F8FA-464A-BE09-F001D4A4D8D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7026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22A8-BE42-4217-8450-CF36FE4BF58B}" type="datetimeFigureOut">
              <a:rPr kumimoji="1" lang="ja-JP" altLang="en-US" smtClean="0"/>
              <a:pPr/>
              <a:t>2023/8/14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55A4-F8FA-464A-BE09-F001D4A4D8D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083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22A8-BE42-4217-8450-CF36FE4BF58B}" type="datetimeFigureOut">
              <a:rPr kumimoji="1" lang="ja-JP" altLang="en-US" smtClean="0"/>
              <a:pPr/>
              <a:t>2023/8/14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55A4-F8FA-464A-BE09-F001D4A4D8D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361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22A8-BE42-4217-8450-CF36FE4BF58B}" type="datetimeFigureOut">
              <a:rPr kumimoji="1" lang="ja-JP" altLang="en-US" smtClean="0"/>
              <a:pPr/>
              <a:t>2023/8/14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55A4-F8FA-464A-BE09-F001D4A4D8D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6968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222A8-BE42-4217-8450-CF36FE4BF58B}" type="datetimeFigureOut">
              <a:rPr kumimoji="1" lang="ja-JP" altLang="en-US" smtClean="0"/>
              <a:pPr/>
              <a:t>2023/8/14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555A4-F8FA-464A-BE09-F001D4A4D8D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1221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656692" y="611560"/>
            <a:ext cx="56886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3600">
                <a:solidFill>
                  <a:srgbClr val="FF0000"/>
                </a:solidFill>
                <a:latin typeface="Century Gothic" pitchFamily="34" charset="0"/>
              </a:rPr>
              <a:t>臨時無人営業のお知らせ</a:t>
            </a:r>
            <a:endParaRPr lang="ja-JP" altLang="en-US" sz="3600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cxnSp>
        <p:nvCxnSpPr>
          <p:cNvPr id="6" name="直線​​コネクタ 5"/>
          <p:cNvCxnSpPr>
            <a:cxnSpLocks/>
          </p:cNvCxnSpPr>
          <p:nvPr/>
        </p:nvCxnSpPr>
        <p:spPr>
          <a:xfrm>
            <a:off x="512676" y="1547664"/>
            <a:ext cx="5832648" cy="0"/>
          </a:xfrm>
          <a:prstGeom prst="line">
            <a:avLst/>
          </a:prstGeom>
          <a:ln>
            <a:solidFill>
              <a:srgbClr val="66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-255240" y="2011105"/>
            <a:ext cx="7368480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4400">
                <a:solidFill>
                  <a:srgbClr val="663300"/>
                </a:solidFill>
              </a:rPr>
              <a:t>台風の</a:t>
            </a:r>
            <a:r>
              <a:rPr lang="ja-JP" altLang="en-US" sz="4400" dirty="0">
                <a:solidFill>
                  <a:srgbClr val="663300"/>
                </a:solidFill>
              </a:rPr>
              <a:t>接近に</a:t>
            </a:r>
            <a:r>
              <a:rPr lang="ja-JP" altLang="en-US" sz="4400">
                <a:solidFill>
                  <a:srgbClr val="663300"/>
                </a:solidFill>
              </a:rPr>
              <a:t>伴い、</a:t>
            </a:r>
            <a:endParaRPr lang="en-US" altLang="ja-JP" sz="4400" dirty="0">
              <a:solidFill>
                <a:srgbClr val="663300"/>
              </a:solidFill>
            </a:endParaRPr>
          </a:p>
          <a:p>
            <a:pPr algn="ctr"/>
            <a:r>
              <a:rPr lang="en-US" altLang="ja-JP" sz="4800" dirty="0">
                <a:solidFill>
                  <a:srgbClr val="663300"/>
                </a:solidFill>
              </a:rPr>
              <a:t>8</a:t>
            </a:r>
            <a:r>
              <a:rPr lang="ja-JP" altLang="en-US" sz="4800">
                <a:solidFill>
                  <a:srgbClr val="663300"/>
                </a:solidFill>
              </a:rPr>
              <a:t>月</a:t>
            </a:r>
            <a:r>
              <a:rPr lang="en-US" altLang="ja-JP" sz="4800" dirty="0">
                <a:solidFill>
                  <a:srgbClr val="663300"/>
                </a:solidFill>
              </a:rPr>
              <a:t>15</a:t>
            </a:r>
            <a:r>
              <a:rPr lang="ja-JP" altLang="en-US" sz="4800">
                <a:solidFill>
                  <a:srgbClr val="663300"/>
                </a:solidFill>
              </a:rPr>
              <a:t>日</a:t>
            </a:r>
            <a:r>
              <a:rPr lang="en-US" altLang="ja-JP" sz="4800" dirty="0">
                <a:solidFill>
                  <a:srgbClr val="663300"/>
                </a:solidFill>
              </a:rPr>
              <a:t>(</a:t>
            </a:r>
            <a:r>
              <a:rPr lang="ja-JP" altLang="en-US" sz="4800">
                <a:solidFill>
                  <a:srgbClr val="663300"/>
                </a:solidFill>
              </a:rPr>
              <a:t>火</a:t>
            </a:r>
            <a:r>
              <a:rPr lang="en-US" altLang="ja-JP" sz="4800" dirty="0">
                <a:solidFill>
                  <a:srgbClr val="663300"/>
                </a:solidFill>
              </a:rPr>
              <a:t>)</a:t>
            </a:r>
            <a:r>
              <a:rPr lang="ja-JP" altLang="en-US" sz="4000">
                <a:solidFill>
                  <a:srgbClr val="663300"/>
                </a:solidFill>
              </a:rPr>
              <a:t>は</a:t>
            </a:r>
            <a:endParaRPr lang="en-US" altLang="ja-JP" sz="4000" dirty="0">
              <a:solidFill>
                <a:srgbClr val="663300"/>
              </a:solidFill>
            </a:endParaRPr>
          </a:p>
          <a:p>
            <a:pPr algn="ctr"/>
            <a:endParaRPr lang="en-US" altLang="ja-JP" sz="2000" dirty="0">
              <a:solidFill>
                <a:srgbClr val="663300"/>
              </a:solidFill>
            </a:endParaRPr>
          </a:p>
          <a:p>
            <a:pPr algn="ctr"/>
            <a:r>
              <a:rPr lang="ja-JP" altLang="en-US" sz="3200">
                <a:solidFill>
                  <a:srgbClr val="663300"/>
                </a:solidFill>
              </a:rPr>
              <a:t>大阪市内の勉強カフェについて</a:t>
            </a:r>
            <a:endParaRPr lang="en-US" altLang="ja-JP" sz="3200" dirty="0">
              <a:solidFill>
                <a:srgbClr val="663300"/>
              </a:solidFill>
            </a:endParaRPr>
          </a:p>
          <a:p>
            <a:pPr algn="ctr"/>
            <a:r>
              <a:rPr lang="ja-JP" altLang="en-US" sz="2800">
                <a:solidFill>
                  <a:srgbClr val="663300"/>
                </a:solidFill>
              </a:rPr>
              <a:t>（本町</a:t>
            </a:r>
            <a:r>
              <a:rPr lang="en-US" altLang="ja-JP" sz="2800" dirty="0">
                <a:solidFill>
                  <a:srgbClr val="663300"/>
                </a:solidFill>
              </a:rPr>
              <a:t>/</a:t>
            </a:r>
            <a:r>
              <a:rPr lang="ja-JP" altLang="en-US" sz="2800">
                <a:solidFill>
                  <a:srgbClr val="663300"/>
                </a:solidFill>
              </a:rPr>
              <a:t>うめだ</a:t>
            </a:r>
            <a:r>
              <a:rPr lang="en-US" altLang="ja-JP" sz="2800" dirty="0">
                <a:solidFill>
                  <a:srgbClr val="663300"/>
                </a:solidFill>
              </a:rPr>
              <a:t>/</a:t>
            </a:r>
            <a:r>
              <a:rPr lang="ja-JP" altLang="en-US" sz="2800">
                <a:solidFill>
                  <a:srgbClr val="663300"/>
                </a:solidFill>
              </a:rPr>
              <a:t>天王寺寺田町</a:t>
            </a:r>
            <a:r>
              <a:rPr lang="en-US" altLang="ja-JP" sz="2800" dirty="0">
                <a:solidFill>
                  <a:srgbClr val="663300"/>
                </a:solidFill>
              </a:rPr>
              <a:t>/</a:t>
            </a:r>
            <a:r>
              <a:rPr lang="ja-JP" altLang="en-US" sz="2800">
                <a:solidFill>
                  <a:srgbClr val="663300"/>
                </a:solidFill>
              </a:rPr>
              <a:t>江坂）</a:t>
            </a:r>
            <a:endParaRPr lang="en-US" altLang="ja-JP" sz="2800" dirty="0">
              <a:solidFill>
                <a:srgbClr val="663300"/>
              </a:solidFill>
            </a:endParaRPr>
          </a:p>
          <a:p>
            <a:pPr algn="ctr"/>
            <a:r>
              <a:rPr lang="ja-JP" altLang="en-US" sz="4800">
                <a:solidFill>
                  <a:srgbClr val="FF0000"/>
                </a:solidFill>
              </a:rPr>
              <a:t>終日無人営業</a:t>
            </a:r>
            <a:endParaRPr lang="en-US" altLang="ja-JP" sz="5400" dirty="0">
              <a:solidFill>
                <a:srgbClr val="FF0000"/>
              </a:solidFill>
            </a:endParaRPr>
          </a:p>
          <a:p>
            <a:pPr algn="ctr"/>
            <a:r>
              <a:rPr lang="ja-JP" altLang="en-US" sz="4000">
                <a:solidFill>
                  <a:srgbClr val="663300"/>
                </a:solidFill>
              </a:rPr>
              <a:t>とさせていただきます。</a:t>
            </a:r>
            <a:endParaRPr lang="en-US" altLang="ja-JP" sz="4000" dirty="0">
              <a:solidFill>
                <a:srgbClr val="663300"/>
              </a:solidFill>
            </a:endParaRPr>
          </a:p>
          <a:p>
            <a:pPr algn="ctr"/>
            <a:endParaRPr lang="en-US" altLang="ja-JP" sz="2400" dirty="0">
              <a:solidFill>
                <a:srgbClr val="663300"/>
              </a:solidFill>
            </a:endParaRPr>
          </a:p>
          <a:p>
            <a:pPr algn="ctr"/>
            <a:r>
              <a:rPr lang="ja-JP" altLang="en-US" sz="2400">
                <a:solidFill>
                  <a:srgbClr val="663300"/>
                </a:solidFill>
              </a:rPr>
              <a:t>皆様もお気をつけください。</a:t>
            </a:r>
            <a:endParaRPr lang="en-US" altLang="ja-JP" sz="2400" dirty="0">
              <a:solidFill>
                <a:srgbClr val="663300"/>
              </a:solidFill>
            </a:endParaRPr>
          </a:p>
          <a:p>
            <a:pPr algn="ctr"/>
            <a:r>
              <a:rPr lang="ja-JP" altLang="en-US" sz="2400">
                <a:solidFill>
                  <a:srgbClr val="663300"/>
                </a:solidFill>
              </a:rPr>
              <a:t>ご迷惑をおかけしますが、ご理解</a:t>
            </a:r>
            <a:r>
              <a:rPr lang="ja-JP" altLang="en-US" sz="2400" dirty="0">
                <a:solidFill>
                  <a:srgbClr val="663300"/>
                </a:solidFill>
              </a:rPr>
              <a:t>、ご了承のほど</a:t>
            </a:r>
            <a:endParaRPr lang="en-US" altLang="ja-JP" sz="2400" dirty="0">
              <a:solidFill>
                <a:srgbClr val="663300"/>
              </a:solidFill>
            </a:endParaRPr>
          </a:p>
          <a:p>
            <a:pPr algn="ctr"/>
            <a:r>
              <a:rPr lang="ja-JP" altLang="en-US" sz="2400" dirty="0">
                <a:solidFill>
                  <a:srgbClr val="663300"/>
                </a:solidFill>
              </a:rPr>
              <a:t>よろしくお願い</a:t>
            </a:r>
            <a:r>
              <a:rPr lang="ja-JP" altLang="en-US" sz="2400">
                <a:solidFill>
                  <a:srgbClr val="663300"/>
                </a:solidFill>
              </a:rPr>
              <a:t>いたします。</a:t>
            </a:r>
            <a:endParaRPr lang="en-US" altLang="ja-JP" sz="2400" dirty="0">
              <a:solidFill>
                <a:srgbClr val="663300"/>
              </a:solidFill>
            </a:endParaRPr>
          </a:p>
          <a:p>
            <a:pPr algn="ctr"/>
            <a:r>
              <a:rPr lang="ja-JP" altLang="en-US" sz="2400">
                <a:solidFill>
                  <a:srgbClr val="663300"/>
                </a:solidFill>
              </a:rPr>
              <a:t>何かございましたら（</a:t>
            </a:r>
            <a:r>
              <a:rPr lang="en-US" altLang="ja-JP" sz="2400" dirty="0">
                <a:solidFill>
                  <a:srgbClr val="663300"/>
                </a:solidFill>
              </a:rPr>
              <a:t>050-3188-9636</a:t>
            </a:r>
            <a:r>
              <a:rPr lang="ja-JP" altLang="en-US" sz="2400">
                <a:solidFill>
                  <a:srgbClr val="663300"/>
                </a:solidFill>
              </a:rPr>
              <a:t>）</a:t>
            </a:r>
            <a:endParaRPr lang="en-US" altLang="ja-JP" sz="2400" dirty="0">
              <a:solidFill>
                <a:srgbClr val="663300"/>
              </a:solidFill>
            </a:endParaRPr>
          </a:p>
          <a:p>
            <a:pPr algn="ctr"/>
            <a:r>
              <a:rPr lang="ja-JP" altLang="en-US" sz="2400">
                <a:solidFill>
                  <a:srgbClr val="663300"/>
                </a:solidFill>
              </a:rPr>
              <a:t>までお電話ください。</a:t>
            </a:r>
            <a:endParaRPr lang="en-US" altLang="ja-JP" sz="2400" dirty="0">
              <a:solidFill>
                <a:srgbClr val="663300"/>
              </a:solidFill>
            </a:endParaRPr>
          </a:p>
          <a:p>
            <a:pPr algn="ctr"/>
            <a:endParaRPr lang="en-US" altLang="ja-JP" sz="3600" dirty="0">
              <a:solidFill>
                <a:srgbClr val="663300"/>
              </a:solidFill>
            </a:endParaRPr>
          </a:p>
          <a:p>
            <a:pPr algn="ctr"/>
            <a:endParaRPr lang="en-US" altLang="ja-JP" sz="3600" dirty="0">
              <a:solidFill>
                <a:srgbClr val="663300"/>
              </a:solidFill>
            </a:endParaRPr>
          </a:p>
          <a:p>
            <a:pPr algn="ctr"/>
            <a:endParaRPr lang="en-US" altLang="ja-JP" sz="2800" dirty="0">
              <a:solidFill>
                <a:srgbClr val="663300"/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0670" y="8525037"/>
            <a:ext cx="1256659" cy="439451"/>
          </a:xfrm>
          <a:prstGeom prst="rect">
            <a:avLst/>
          </a:prstGeom>
        </p:spPr>
      </p:pic>
      <p:sp>
        <p:nvSpPr>
          <p:cNvPr id="3" name="Rectangle 1">
            <a:extLst>
              <a:ext uri="{FF2B5EF4-FFF2-40B4-BE49-F238E27FC236}">
                <a16:creationId xmlns:a16="http://schemas.microsoft.com/office/drawing/2014/main" id="{44493664-3240-4288-9814-0A1E358F60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97822"/>
            <a:ext cx="11222" cy="61555"/>
          </a:xfrm>
          <a:prstGeom prst="rect">
            <a:avLst/>
          </a:prstGeom>
          <a:solidFill>
            <a:srgbClr val="F8FB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259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1574</TotalTime>
  <Words>78</Words>
  <Application>Microsoft Macintosh PowerPoint</Application>
  <PresentationFormat>画面に合わせる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hirozzi</dc:creator>
  <cp:lastModifiedBy>Yamakage Kaori</cp:lastModifiedBy>
  <cp:revision>65</cp:revision>
  <cp:lastPrinted>2020-10-09T09:31:28Z</cp:lastPrinted>
  <dcterms:created xsi:type="dcterms:W3CDTF">2010-09-05T09:35:59Z</dcterms:created>
  <dcterms:modified xsi:type="dcterms:W3CDTF">2023-08-14T00:13:00Z</dcterms:modified>
</cp:coreProperties>
</file>