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8782"/>
    <a:srgbClr val="FF2F92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 snapToGrid="0" snapToObjects="1">
      <p:cViewPr varScale="1">
        <p:scale>
          <a:sx n="79" d="100"/>
          <a:sy n="79" d="100"/>
        </p:scale>
        <p:origin x="13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04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2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22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4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30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55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99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89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18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89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C73E-135D-FE4D-8811-7F448AA4B498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8A223-F081-FB4C-B34A-B6ADE51A6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23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CD0127E-B6F2-9214-448A-7F1F8C93FB11}"/>
              </a:ext>
            </a:extLst>
          </p:cNvPr>
          <p:cNvSpPr txBox="1"/>
          <p:nvPr/>
        </p:nvSpPr>
        <p:spPr>
          <a:xfrm>
            <a:off x="156834" y="3558043"/>
            <a:ext cx="3047485" cy="3057139"/>
          </a:xfrm>
          <a:prstGeom prst="rect">
            <a:avLst/>
          </a:prstGeom>
          <a:noFill/>
          <a:ln w="28575">
            <a:solidFill>
              <a:srgbClr val="FF7E79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C1C208-4AA6-A287-FE56-0D6D7FD03FA4}"/>
              </a:ext>
            </a:extLst>
          </p:cNvPr>
          <p:cNvSpPr txBox="1"/>
          <p:nvPr/>
        </p:nvSpPr>
        <p:spPr>
          <a:xfrm>
            <a:off x="3429256" y="3558044"/>
            <a:ext cx="3047485" cy="3057139"/>
          </a:xfrm>
          <a:prstGeom prst="rect">
            <a:avLst/>
          </a:prstGeom>
          <a:noFill/>
          <a:ln w="28575">
            <a:solidFill>
              <a:srgbClr val="FF7E79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392A064-A544-A799-1A95-E15DF44CF956}"/>
              </a:ext>
            </a:extLst>
          </p:cNvPr>
          <p:cNvSpPr txBox="1"/>
          <p:nvPr/>
        </p:nvSpPr>
        <p:spPr>
          <a:xfrm>
            <a:off x="6694736" y="3558043"/>
            <a:ext cx="3047485" cy="3057139"/>
          </a:xfrm>
          <a:prstGeom prst="rect">
            <a:avLst/>
          </a:prstGeom>
          <a:noFill/>
          <a:ln w="28575">
            <a:solidFill>
              <a:srgbClr val="FF7E79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C97553-DE7A-68E5-DE09-F28E655B9EF3}"/>
              </a:ext>
            </a:extLst>
          </p:cNvPr>
          <p:cNvSpPr txBox="1"/>
          <p:nvPr/>
        </p:nvSpPr>
        <p:spPr>
          <a:xfrm>
            <a:off x="6694736" y="242816"/>
            <a:ext cx="3047485" cy="3057139"/>
          </a:xfrm>
          <a:prstGeom prst="rect">
            <a:avLst/>
          </a:prstGeom>
          <a:noFill/>
          <a:ln w="28575">
            <a:solidFill>
              <a:srgbClr val="FF7E79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3673442-1DCA-059D-34D7-D6267C10C2F7}"/>
              </a:ext>
            </a:extLst>
          </p:cNvPr>
          <p:cNvSpPr txBox="1"/>
          <p:nvPr/>
        </p:nvSpPr>
        <p:spPr>
          <a:xfrm>
            <a:off x="3429256" y="242816"/>
            <a:ext cx="3047485" cy="3057139"/>
          </a:xfrm>
          <a:prstGeom prst="rect">
            <a:avLst/>
          </a:prstGeom>
          <a:noFill/>
          <a:ln w="28575">
            <a:solidFill>
              <a:srgbClr val="FF7E79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238BBAB5-0F56-3045-87CF-2194AC0D418E}"/>
              </a:ext>
            </a:extLst>
          </p:cNvPr>
          <p:cNvSpPr txBox="1">
            <a:spLocks/>
          </p:cNvSpPr>
          <p:nvPr/>
        </p:nvSpPr>
        <p:spPr>
          <a:xfrm>
            <a:off x="6932730" y="1710070"/>
            <a:ext cx="2759571" cy="1519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3200" b="1" dirty="0">
                <a:solidFill>
                  <a:srgbClr val="FF7E79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椅子に</a:t>
            </a:r>
            <a:r>
              <a:rPr lang="ja-JP" altLang="en-US" sz="3200" b="1" dirty="0">
                <a:solidFill>
                  <a:srgbClr val="FF7E79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深く腰掛けて頂き、通路を塞がない形でのご利用をお願いします。離席時は椅子をお戻しください。</a:t>
            </a:r>
            <a:endParaRPr lang="ja-JP" altLang="en-US" sz="3900" b="1" dirty="0">
              <a:solidFill>
                <a:srgbClr val="FF7E79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A35805-153A-CD49-8AD3-78A653F4795C}"/>
              </a:ext>
            </a:extLst>
          </p:cNvPr>
          <p:cNvSpPr txBox="1"/>
          <p:nvPr/>
        </p:nvSpPr>
        <p:spPr>
          <a:xfrm>
            <a:off x="5334001" y="6346500"/>
            <a:ext cx="975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800"/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62BAA082-75B0-DC45-BFAF-7BB94A86D73A}"/>
              </a:ext>
            </a:extLst>
          </p:cNvPr>
          <p:cNvSpPr txBox="1">
            <a:spLocks/>
          </p:cNvSpPr>
          <p:nvPr/>
        </p:nvSpPr>
        <p:spPr>
          <a:xfrm>
            <a:off x="3713615" y="1919197"/>
            <a:ext cx="2478766" cy="12618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300" b="1" dirty="0">
                <a:solidFill>
                  <a:srgbClr val="FF7E79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２席以上の席取りはご遠慮ください。</a:t>
            </a:r>
            <a:endParaRPr lang="en-US" altLang="ja-JP" sz="3900" b="1" dirty="0">
              <a:solidFill>
                <a:srgbClr val="FF7E79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90C8486C-24B9-FE88-CF68-C54DCBD0FF79}"/>
              </a:ext>
            </a:extLst>
          </p:cNvPr>
          <p:cNvSpPr txBox="1">
            <a:spLocks/>
          </p:cNvSpPr>
          <p:nvPr/>
        </p:nvSpPr>
        <p:spPr>
          <a:xfrm>
            <a:off x="371048" y="4642778"/>
            <a:ext cx="2800297" cy="2119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 dirty="0">
              <a:solidFill>
                <a:srgbClr val="FF7E79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200" b="1" dirty="0">
                <a:solidFill>
                  <a:srgbClr val="FF7E79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机に物を置く時は丁寧にお静かにお願いします。動作音は必要最低限にしていただき、周りの方へのご配慮をお願いします。</a:t>
            </a:r>
            <a:endParaRPr lang="en-US" altLang="ja-JP" sz="3200" b="1" dirty="0">
              <a:solidFill>
                <a:srgbClr val="FF7E79"/>
              </a:solidFill>
              <a:effectLst/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1F6ADFAA-7A14-7725-C915-004F3C04990A}"/>
              </a:ext>
            </a:extLst>
          </p:cNvPr>
          <p:cNvSpPr txBox="1">
            <a:spLocks/>
          </p:cNvSpPr>
          <p:nvPr/>
        </p:nvSpPr>
        <p:spPr>
          <a:xfrm>
            <a:off x="6983971" y="5299881"/>
            <a:ext cx="2657088" cy="116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b="1" dirty="0">
                <a:solidFill>
                  <a:srgbClr val="FF7E79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タイピングはお静かにお願いします。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738E2B9E-0B33-070E-C980-E7971CDE0FEC}"/>
              </a:ext>
            </a:extLst>
          </p:cNvPr>
          <p:cNvSpPr txBox="1">
            <a:spLocks/>
          </p:cNvSpPr>
          <p:nvPr/>
        </p:nvSpPr>
        <p:spPr>
          <a:xfrm>
            <a:off x="3585176" y="5250705"/>
            <a:ext cx="2607206" cy="1168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3200" b="1" dirty="0">
                <a:solidFill>
                  <a:srgbClr val="FF7E79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スマホ等の頻繁なバイブ音はお控えください。</a:t>
            </a:r>
            <a:endParaRPr lang="ja-JP" altLang="en-US" sz="3900" b="1" dirty="0">
              <a:solidFill>
                <a:srgbClr val="FF7E79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pic>
        <p:nvPicPr>
          <p:cNvPr id="27" name="図 26" descr="アイコン&#10;&#10;自動的に生成された説明">
            <a:extLst>
              <a:ext uri="{FF2B5EF4-FFF2-40B4-BE49-F238E27FC236}">
                <a16:creationId xmlns:a16="http://schemas.microsoft.com/office/drawing/2014/main" id="{59FF2182-4283-3E7D-791F-CC003427C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844" y="3746413"/>
            <a:ext cx="704307" cy="1205859"/>
          </a:xfrm>
          <a:prstGeom prst="rect">
            <a:avLst/>
          </a:prstGeom>
        </p:spPr>
      </p:pic>
      <p:pic>
        <p:nvPicPr>
          <p:cNvPr id="29" name="図 28" descr="アイコン&#10;&#10;自動的に生成された説明">
            <a:extLst>
              <a:ext uri="{FF2B5EF4-FFF2-40B4-BE49-F238E27FC236}">
                <a16:creationId xmlns:a16="http://schemas.microsoft.com/office/drawing/2014/main" id="{50C5AD99-C4DC-3411-8DD6-A3F8B08D4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355" y="399282"/>
            <a:ext cx="919321" cy="1261827"/>
          </a:xfrm>
          <a:prstGeom prst="rect">
            <a:avLst/>
          </a:prstGeom>
        </p:spPr>
      </p:pic>
      <p:sp>
        <p:nvSpPr>
          <p:cNvPr id="33" name="字幕 2">
            <a:extLst>
              <a:ext uri="{FF2B5EF4-FFF2-40B4-BE49-F238E27FC236}">
                <a16:creationId xmlns:a16="http://schemas.microsoft.com/office/drawing/2014/main" id="{D46BE203-FD56-98A4-88AD-EB3E898D37B5}"/>
              </a:ext>
            </a:extLst>
          </p:cNvPr>
          <p:cNvSpPr txBox="1">
            <a:spLocks/>
          </p:cNvSpPr>
          <p:nvPr/>
        </p:nvSpPr>
        <p:spPr>
          <a:xfrm>
            <a:off x="117361" y="840259"/>
            <a:ext cx="3027536" cy="2454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3900" b="1">
                <a:solidFill>
                  <a:srgbClr val="FF7E79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思いやりのあるご利用で、皆さまが気持ちよく使える　空間作りにご協力をお願いします。</a:t>
            </a:r>
            <a:endParaRPr lang="ja-JP" altLang="en-US" sz="3900" b="1" dirty="0">
              <a:solidFill>
                <a:srgbClr val="FF7E79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0BD024F1-4270-B35B-0173-AB653B1AC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817" y="389726"/>
            <a:ext cx="919321" cy="1261827"/>
          </a:xfrm>
          <a:prstGeom prst="rect">
            <a:avLst/>
          </a:prstGeom>
        </p:spPr>
      </p:pic>
      <p:pic>
        <p:nvPicPr>
          <p:cNvPr id="36" name="図 35" descr="図形&#10;&#10;自動的に生成された説明">
            <a:extLst>
              <a:ext uri="{FF2B5EF4-FFF2-40B4-BE49-F238E27FC236}">
                <a16:creationId xmlns:a16="http://schemas.microsoft.com/office/drawing/2014/main" id="{B072D8B1-4003-0429-5C31-5BCA1EA7A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114" y="3731358"/>
            <a:ext cx="1284713" cy="1181246"/>
          </a:xfrm>
          <a:prstGeom prst="rect">
            <a:avLst/>
          </a:prstGeom>
        </p:spPr>
      </p:pic>
      <p:pic>
        <p:nvPicPr>
          <p:cNvPr id="40" name="図 39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E2BBEE5D-95A3-DF46-A8E9-949D5CB543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422494">
            <a:off x="7046393" y="3918815"/>
            <a:ext cx="369567" cy="808583"/>
          </a:xfrm>
          <a:prstGeom prst="rect">
            <a:avLst/>
          </a:prstGeom>
        </p:spPr>
      </p:pic>
      <p:pic>
        <p:nvPicPr>
          <p:cNvPr id="42" name="図 41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07D916E-8EA2-877F-EDE0-59130CEA54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1381" y="3961042"/>
            <a:ext cx="1484276" cy="88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2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103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 W4</vt:lpstr>
      <vt:lpstr>Hiragino Maru Gothic ProN W4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Yamakage Kaori</dc:creator>
  <cp:lastModifiedBy>本町 勉強カフェ</cp:lastModifiedBy>
  <cp:revision>23</cp:revision>
  <cp:lastPrinted>2020-12-28T08:38:33Z</cp:lastPrinted>
  <dcterms:created xsi:type="dcterms:W3CDTF">2020-05-09T05:48:43Z</dcterms:created>
  <dcterms:modified xsi:type="dcterms:W3CDTF">2023-03-25T02:33:25Z</dcterms:modified>
</cp:coreProperties>
</file>